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9" r:id="rId2"/>
    <p:sldId id="270" r:id="rId3"/>
  </p:sldIdLst>
  <p:sldSz cx="12188825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104" d="100"/>
          <a:sy n="104" d="100"/>
        </p:scale>
        <p:origin x="870" y="114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7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983028C-0BB7-4C61-9671-DFAF7F041764}" type="datetime2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2024年6月25日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D9DDF99-8551-4748-A0EB-D0AE734518EE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9C971FF-EF28-4195-A575-329446EFAA5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4880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/>
              <a:t>插入您國家/地區的地圖。</a:t>
            </a:r>
          </a:p>
          <a:p>
            <a:pPr rtl="0"/>
            <a:endParaRPr 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24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zh-TW" altLang="en-US" dirty="0">
              <a:solidFill>
                <a:schemeClr val="lt1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/>
              <a:t>按一下以編輯母片子標題樣式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FB231-D18D-439B-A139-37EE026302E1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36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28A6C30-3C0C-4E9E-97ED-39D144FBA431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745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32842DF-7CDB-4D20-B247-903D943B3F4C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921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EF98DF4-8D2C-42D9-97EC-9C8617E3E9CE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7015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23E08BC-106E-4A7A-B6F8-14FDC05E0E16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36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AA17F38-B560-4F3C-8E6B-36A1BC9BEFAF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045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0BB7E3A-8342-49DF-BBD1-83A4A51F6172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4210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54A7D05-9BB2-487E-90FC-B7C128233C0A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906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799241D-0714-49BA-89FF-14F9B50813BF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297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6EAFD5-5833-4126-9FA1-30544B6A5A4F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198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/>
              <a:t>按一下以編輯母片文字樣式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FE22A9F-ED9A-45C0-9E6A-1F36D294A737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294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bg1"/>
            </a:gs>
            <a:gs pos="40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2">
                <a:lumMod val="9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ltGray">
          <a:xfrm>
            <a:off x="146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zh-TW" altLang="en-US" sz="24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966F0B8-55FB-422D-9F47-F06D9E75058D}" type="datetime2">
              <a:rPr lang="zh-TW" altLang="en-US" smtClean="0"/>
              <a:pPr/>
              <a:t>2024年6月25日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36C87F6-986D-49E6-AF40-1B3A1EE806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171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accent1">
              <a:lumMod val="50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74520" indent="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聰明消費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>
              <a:lnSpc>
                <a:spcPct val="110000"/>
              </a:lnSpc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870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42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 descr="一張含有 文字, 卡通, 海報, 傳單 的圖片&#10;&#10;自動產生的描述">
            <a:extLst>
              <a:ext uri="{FF2B5EF4-FFF2-40B4-BE49-F238E27FC236}">
                <a16:creationId xmlns:a16="http://schemas.microsoft.com/office/drawing/2014/main" id="{BBF47B62-2EDE-7B78-AC74-96B0EFA77C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5780" y="188640"/>
            <a:ext cx="4536504" cy="6418630"/>
          </a:xfr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BFCA9E59-CF75-5CE1-B38E-03B23A32FC11}"/>
              </a:ext>
            </a:extLst>
          </p:cNvPr>
          <p:cNvSpPr txBox="1"/>
          <p:nvPr/>
        </p:nvSpPr>
        <p:spPr>
          <a:xfrm>
            <a:off x="5374331" y="783229"/>
            <a:ext cx="6408713" cy="7571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聰明的消費者，為保障您的安全，</a:t>
            </a:r>
            <a:r>
              <a:rPr lang="zh-TW" altLang="en-US" sz="2400" dirty="0">
                <a:solidFill>
                  <a:srgbClr val="FF0000"/>
                </a:solidFill>
                <a:latin typeface="華康華綜體W5" panose="020B0509000000000000" pitchFamily="49" charset="-120"/>
                <a:ea typeface="華康華綜體W5" panose="020B0509000000000000" pitchFamily="49" charset="-120"/>
              </a:rPr>
              <a:t>慎選投保公共意外責任險之公共營業場所</a:t>
            </a: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。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160BB37E-FB4E-513E-4655-312363ADC419}"/>
              </a:ext>
            </a:extLst>
          </p:cNvPr>
          <p:cNvSpPr txBox="1"/>
          <p:nvPr/>
        </p:nvSpPr>
        <p:spPr>
          <a:xfrm>
            <a:off x="5374331" y="2164093"/>
            <a:ext cx="6408713" cy="7571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提醒消費者</a:t>
            </a:r>
            <a:r>
              <a:rPr lang="zh-TW" altLang="en-US" sz="2400" dirty="0">
                <a:solidFill>
                  <a:srgbClr val="FF0000"/>
                </a:solidFill>
                <a:latin typeface="華康華綜體W5" panose="020B0509000000000000" pitchFamily="49" charset="-120"/>
                <a:ea typeface="華康華綜體W5" panose="020B0509000000000000" pitchFamily="49" charset="-120"/>
              </a:rPr>
              <a:t>拒絕購買來歷不明、標示不全的商品</a:t>
            </a: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，以保障您的消費權益。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92E6148-CA32-C669-3472-5AD88D2A09E0}"/>
              </a:ext>
            </a:extLst>
          </p:cNvPr>
          <p:cNvSpPr txBox="1"/>
          <p:nvPr/>
        </p:nvSpPr>
        <p:spPr>
          <a:xfrm>
            <a:off x="5374331" y="3429000"/>
            <a:ext cx="6264696" cy="7571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FF0000"/>
                </a:solidFill>
                <a:latin typeface="華康華綜體W5" panose="020B0509000000000000" pitchFamily="49" charset="-120"/>
                <a:ea typeface="華康華綜體W5" panose="020B0509000000000000" pitchFamily="49" charset="-120"/>
              </a:rPr>
              <a:t>經營特定行業者，登記營業項目應包括特定行業種類</a:t>
            </a: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，以免受罰。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950C4D0B-BE29-B1BD-38CA-04BC2706CF1F}"/>
              </a:ext>
            </a:extLst>
          </p:cNvPr>
          <p:cNvSpPr txBox="1"/>
          <p:nvPr/>
        </p:nvSpPr>
        <p:spPr>
          <a:xfrm>
            <a:off x="5379384" y="4869160"/>
            <a:ext cx="6264696" cy="7571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FF0000"/>
                </a:solidFill>
                <a:latin typeface="華康華綜體W5" panose="020B0509000000000000" pitchFamily="49" charset="-120"/>
                <a:ea typeface="華康華綜體W5" panose="020B0509000000000000" pitchFamily="49" charset="-120"/>
              </a:rPr>
              <a:t>經營資訊休閒業，登記營業項目應包括資訊休閒業</a:t>
            </a:r>
            <a:r>
              <a:rPr lang="zh-TW" altLang="en-US" sz="2400" dirty="0">
                <a:latin typeface="華康華綜體W5" panose="020B0509000000000000" pitchFamily="49" charset="-120"/>
                <a:ea typeface="華康華綜體W5" panose="020B0509000000000000" pitchFamily="49" charset="-120"/>
              </a:rPr>
              <a:t>，以免受罰。</a:t>
            </a:r>
          </a:p>
        </p:txBody>
      </p:sp>
    </p:spTree>
    <p:extLst>
      <p:ext uri="{BB962C8B-B14F-4D97-AF65-F5344CB8AC3E}">
        <p14:creationId xmlns:p14="http://schemas.microsoft.com/office/powerpoint/2010/main" val="84695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世界國家/地區報告簡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lnSpc>
            <a:spcPct val="90000"/>
          </a:lnSpc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6308880_TF03460629.potx" id="{917A34AB-1CD7-4827-934D-FB134F09D368}" vid="{CF37D2DE-DB0E-4EB4-9E90-B0A81B9B68B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世界國家地區報告簡報</Template>
  <TotalTime>37</TotalTime>
  <Words>87</Words>
  <Application>Microsoft Office PowerPoint</Application>
  <PresentationFormat>自訂</PresentationFormat>
  <Paragraphs>8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Microsoft JhengHei UI</vt:lpstr>
      <vt:lpstr>華康華綜體W5</vt:lpstr>
      <vt:lpstr>Arial</vt:lpstr>
      <vt:lpstr>Wingdings</vt:lpstr>
      <vt:lpstr>世界國家/地區報告簡報</vt:lpstr>
      <vt:lpstr>聰明消費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麗雯 王</dc:creator>
  <cp:lastModifiedBy>麗雯 王</cp:lastModifiedBy>
  <cp:revision>1</cp:revision>
  <dcterms:created xsi:type="dcterms:W3CDTF">2024-06-25T02:54:55Z</dcterms:created>
  <dcterms:modified xsi:type="dcterms:W3CDTF">2024-06-25T03:32:51Z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74068500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